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7" r:id="rId3"/>
  </p:sldIdLst>
  <p:sldSz cx="6858000" cy="9906000" type="A4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62" autoAdjust="0"/>
    <p:restoredTop sz="97129" autoAdjust="0"/>
  </p:normalViewPr>
  <p:slideViewPr>
    <p:cSldViewPr>
      <p:cViewPr varScale="1">
        <p:scale>
          <a:sx n="56" d="100"/>
          <a:sy n="56" d="100"/>
        </p:scale>
        <p:origin x="1042" y="43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88265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3316711-6F5C-4CDB-97EA-41572590EFC9}" type="datetimeFigureOut">
              <a:rPr lang="ja-JP" altLang="en-US"/>
              <a:pPr>
                <a:defRPr/>
              </a:pPr>
              <a:t>2021/8/17</a:t>
            </a:fld>
            <a:endParaRPr lang="ja-JP" alt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88265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E11ABB8-4D03-4EF6-B153-E925F6B5867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defTabSz="88265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D699C7AA-9C7C-4A84-825B-2141350920B0}" type="datetimeFigureOut">
              <a:rPr lang="ja-JP" altLang="en-US"/>
              <a:pPr>
                <a:defRPr/>
              </a:pPr>
              <a:t>2021/8/17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96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1" tIns="47321" rIns="94641" bIns="47321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defTabSz="88265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9B82F37-EA35-4281-B7ED-A692F026C7F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708"/>
            <a:ext cx="5829300" cy="212394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3A5CD-CF19-4749-BA9B-AB67449673C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EF8C1-5A0F-4183-97F1-A3B72D681FB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7273"/>
            <a:ext cx="1543050" cy="8451056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7273"/>
            <a:ext cx="4476750" cy="8451056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A5729-A82B-47FF-83E3-F67F651F38B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342900" y="397273"/>
            <a:ext cx="6172200" cy="8451056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F7E3F-85AB-46BF-B964-B93C1DE26F2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27A36-5695-4091-9651-13CCC0D4E38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949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012"/>
            <a:ext cx="5829300" cy="21669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532DF-B169-4E1E-A9A2-BC414A06968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40076-9E3D-4D13-926A-DAB15176788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6812"/>
            <a:ext cx="3030538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2060"/>
            <a:ext cx="3030538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4" y="2216812"/>
            <a:ext cx="3030537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4" y="3142060"/>
            <a:ext cx="3030537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6A469-F86D-4D3F-BDE8-B43E9259E7E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F90F3-21B3-4B4E-976F-94F4EA45BB2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C616A-DE4E-4266-915D-A0CD3A6B331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833"/>
            <a:ext cx="2255838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833"/>
            <a:ext cx="3833812" cy="8454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350"/>
            <a:ext cx="2255838" cy="67759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75461-105F-42A9-AD4D-6DA3C1927A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86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693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2821"/>
            <a:ext cx="4114800" cy="1162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DA2EC-54B7-4A5A-A9A7-6671C5DE5CC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1B1C48E-041E-4C27-B216-B486B9492F2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/>
          <p:cNvCxnSpPr/>
          <p:nvPr/>
        </p:nvCxnSpPr>
        <p:spPr>
          <a:xfrm>
            <a:off x="0" y="631825"/>
            <a:ext cx="6858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4292600" y="128588"/>
            <a:ext cx="24495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/>
              <a:t>　　　　　　　取材申請書</a:t>
            </a: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102241" y="736035"/>
            <a:ext cx="67421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メニコンカップ </a:t>
            </a:r>
            <a:r>
              <a:rPr lang="en-US" altLang="ja-JP" sz="1200" dirty="0"/>
              <a:t>2021</a:t>
            </a:r>
            <a:r>
              <a:rPr lang="ja-JP" altLang="en-US" sz="1200" dirty="0"/>
              <a:t>では、皆様のご取材をお待ちしております。ご取材の予定がある場合には、</a:t>
            </a:r>
            <a:endParaRPr lang="en-US" altLang="ja-JP" sz="1200" dirty="0"/>
          </a:p>
          <a:p>
            <a:r>
              <a:rPr lang="ja-JP" altLang="en-US" sz="1200" dirty="0"/>
              <a:t>本紙に必要事項を明記の上、大会広報事務局まで</a:t>
            </a:r>
            <a:r>
              <a:rPr lang="en-US" altLang="ja-JP" sz="1200" dirty="0"/>
              <a:t>FAX</a:t>
            </a:r>
            <a:r>
              <a:rPr lang="ja-JP" altLang="en-US" sz="1200" dirty="0"/>
              <a:t>（</a:t>
            </a:r>
            <a:r>
              <a:rPr lang="en-US" altLang="ja-JP" sz="1200" dirty="0"/>
              <a:t>052-221-0739</a:t>
            </a:r>
            <a:r>
              <a:rPr lang="ja-JP" altLang="en-US" sz="1200" dirty="0"/>
              <a:t>）でお知らせください。</a:t>
            </a:r>
            <a:endParaRPr lang="en-US" altLang="ja-JP" sz="1200" dirty="0"/>
          </a:p>
          <a:p>
            <a:r>
              <a:rPr lang="ja-JP" altLang="en-US" sz="1200" dirty="0"/>
              <a:t>また、別紙の健康チェックシートについて、必ずご記入の上、当日の受付時にご提出ください。</a:t>
            </a:r>
            <a:endParaRPr lang="en-US" altLang="ja-JP" sz="1200" dirty="0"/>
          </a:p>
          <a:p>
            <a:r>
              <a:rPr lang="ja-JP" altLang="en-US" sz="1200" dirty="0"/>
              <a:t>申し込み締め切りは</a:t>
            </a:r>
            <a:r>
              <a:rPr lang="ja-JP" altLang="en-US" sz="1200" b="1" u="sng" dirty="0"/>
              <a:t>９月３日（金）</a:t>
            </a:r>
            <a:r>
              <a:rPr lang="en-US" altLang="ja-JP" sz="1200" b="1" u="sng" dirty="0"/>
              <a:t>17</a:t>
            </a:r>
            <a:r>
              <a:rPr lang="ja-JP" altLang="en-US" sz="1200" b="1" u="sng" dirty="0"/>
              <a:t>：</a:t>
            </a:r>
            <a:r>
              <a:rPr lang="en-US" altLang="ja-JP" sz="1200" b="1" u="sng" dirty="0"/>
              <a:t>00</a:t>
            </a:r>
            <a:r>
              <a:rPr lang="ja-JP" altLang="en-US" sz="1200" dirty="0"/>
              <a:t>です（健康チェックシートの記入は</a:t>
            </a:r>
            <a:r>
              <a:rPr lang="en-US" altLang="ja-JP" sz="1200" u="sng" dirty="0"/>
              <a:t>8</a:t>
            </a:r>
            <a:r>
              <a:rPr lang="ja-JP" altLang="en-US" sz="1200" u="sng" dirty="0"/>
              <a:t>月</a:t>
            </a:r>
            <a:r>
              <a:rPr lang="en-US" altLang="ja-JP" sz="1200" u="sng" dirty="0"/>
              <a:t>29</a:t>
            </a:r>
            <a:r>
              <a:rPr lang="ja-JP" altLang="en-US" sz="1200" u="sng" dirty="0"/>
              <a:t>日（火）</a:t>
            </a:r>
            <a:r>
              <a:rPr lang="ja-JP" altLang="en-US" sz="1200" dirty="0"/>
              <a:t>から必要）。</a:t>
            </a: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686" y="1544518"/>
            <a:ext cx="5991038" cy="10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586" y="2621167"/>
            <a:ext cx="5991039" cy="337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4564" y="6034577"/>
            <a:ext cx="5832015" cy="264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17475" y="8995469"/>
            <a:ext cx="33115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200" dirty="0">
                <a:ea typeface="ＭＳ Ｐゴシック" pitchFamily="50" charset="-128"/>
              </a:rPr>
              <a:t>≪ご取材上の問い合わせ先（ご取材予約先）≫ </a:t>
            </a:r>
            <a:endParaRPr lang="ja-JP" altLang="en-US" sz="12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55680" y="9273480"/>
            <a:ext cx="6486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200" dirty="0">
                <a:ea typeface="ＭＳ Ｐゴシック" pitchFamily="50" charset="-128"/>
              </a:rPr>
              <a:t>[</a:t>
            </a:r>
            <a:r>
              <a:rPr lang="ja-JP" altLang="en-US" sz="1200" dirty="0">
                <a:ea typeface="ＭＳ Ｐゴシック" pitchFamily="50" charset="-128"/>
              </a:rPr>
              <a:t>メニコンカップ </a:t>
            </a:r>
            <a:r>
              <a:rPr lang="en-US" altLang="ja-JP" sz="1200" dirty="0">
                <a:ea typeface="ＭＳ Ｐゴシック" pitchFamily="50" charset="-128"/>
              </a:rPr>
              <a:t>2021</a:t>
            </a:r>
            <a:r>
              <a:rPr lang="ja-JP" altLang="en-US" sz="1200" dirty="0">
                <a:ea typeface="ＭＳ Ｐゴシック" pitchFamily="50" charset="-128"/>
              </a:rPr>
              <a:t>大会広報事務局</a:t>
            </a:r>
            <a:r>
              <a:rPr lang="en-US" altLang="ja-JP" sz="1200" dirty="0">
                <a:ea typeface="ＭＳ Ｐゴシック" pitchFamily="50" charset="-128"/>
              </a:rPr>
              <a:t>] </a:t>
            </a:r>
          </a:p>
          <a:p>
            <a:pPr>
              <a:defRPr/>
            </a:pPr>
            <a:r>
              <a:rPr lang="ja-JP" altLang="en-US" sz="1200" dirty="0">
                <a:ea typeface="ＭＳ Ｐゴシック" pitchFamily="50" charset="-128"/>
              </a:rPr>
              <a:t>中日新聞社スポーツ事業部 　</a:t>
            </a:r>
            <a:r>
              <a:rPr lang="en-US" altLang="ja-JP" sz="1200" dirty="0">
                <a:ea typeface="ＭＳ Ｐゴシック" pitchFamily="50" charset="-128"/>
              </a:rPr>
              <a:t>TEL (052)211-4420</a:t>
            </a:r>
            <a:r>
              <a:rPr lang="ja-JP" altLang="en-US" sz="1200" dirty="0">
                <a:ea typeface="ＭＳ Ｐゴシック" pitchFamily="50" charset="-128"/>
              </a:rPr>
              <a:t>／</a:t>
            </a:r>
            <a:r>
              <a:rPr lang="en-US" altLang="ja-JP" sz="1200" dirty="0">
                <a:ea typeface="ＭＳ Ｐゴシック" pitchFamily="50" charset="-128"/>
              </a:rPr>
              <a:t>FAX (052)221-0739 </a:t>
            </a:r>
            <a:r>
              <a:rPr lang="ja-JP" altLang="en-US" sz="1200" dirty="0">
                <a:ea typeface="ＭＳ Ｐゴシック" pitchFamily="50" charset="-128"/>
              </a:rPr>
              <a:t>（平日</a:t>
            </a:r>
            <a:r>
              <a:rPr lang="en-US" altLang="ja-JP" sz="1200" dirty="0">
                <a:ea typeface="ＭＳ Ｐゴシック" pitchFamily="50" charset="-128"/>
              </a:rPr>
              <a:t>10</a:t>
            </a:r>
            <a:r>
              <a:rPr lang="ja-JP" altLang="en-US" sz="1200" dirty="0">
                <a:ea typeface="ＭＳ Ｐゴシック" pitchFamily="50" charset="-128"/>
              </a:rPr>
              <a:t>時～</a:t>
            </a:r>
            <a:r>
              <a:rPr lang="en-US" altLang="ja-JP" sz="1200" dirty="0">
                <a:ea typeface="ＭＳ Ｐゴシック" pitchFamily="50" charset="-128"/>
              </a:rPr>
              <a:t>18</a:t>
            </a:r>
            <a:r>
              <a:rPr lang="ja-JP" altLang="en-US" sz="1200" dirty="0">
                <a:ea typeface="ＭＳ Ｐゴシック" pitchFamily="50" charset="-128"/>
              </a:rPr>
              <a:t>時） </a:t>
            </a:r>
            <a:endParaRPr lang="ja-JP" altLang="en-US" sz="12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30081" y="9273878"/>
            <a:ext cx="6486433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745A1DA-6C60-4991-84EB-5CD60FED4BB7}"/>
              </a:ext>
            </a:extLst>
          </p:cNvPr>
          <p:cNvSpPr txBox="1"/>
          <p:nvPr/>
        </p:nvSpPr>
        <p:spPr>
          <a:xfrm>
            <a:off x="4424790" y="8669451"/>
            <a:ext cx="2084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締切：</a:t>
            </a:r>
            <a:r>
              <a:rPr lang="en-US" altLang="ja-JP" sz="1400" dirty="0"/>
              <a:t>9</a:t>
            </a:r>
            <a:r>
              <a:rPr lang="ja-JP" altLang="en-US" sz="1400" dirty="0"/>
              <a:t>月</a:t>
            </a:r>
            <a:r>
              <a:rPr lang="en-US" altLang="ja-JP" sz="1400" dirty="0"/>
              <a:t>3</a:t>
            </a:r>
            <a:r>
              <a:rPr lang="ja-JP" altLang="en-US" sz="1400" dirty="0"/>
              <a:t>日（金）</a:t>
            </a:r>
            <a:r>
              <a:rPr lang="en-US" altLang="ja-JP" sz="1400" dirty="0"/>
              <a:t>17</a:t>
            </a:r>
            <a:r>
              <a:rPr lang="ja-JP" altLang="en-US" sz="1400" dirty="0"/>
              <a:t>：</a:t>
            </a:r>
            <a:r>
              <a:rPr lang="en-US" altLang="ja-JP" sz="1400" dirty="0"/>
              <a:t>00</a:t>
            </a:r>
            <a:endParaRPr kumimoji="1" lang="ja-JP" altLang="en-US" sz="1400" dirty="0"/>
          </a:p>
        </p:txBody>
      </p:sp>
      <p:pic>
        <p:nvPicPr>
          <p:cNvPr id="14" name="図 13" descr="図形&#10;&#10;中程度の精度で自動的に生成された説明">
            <a:extLst>
              <a:ext uri="{FF2B5EF4-FFF2-40B4-BE49-F238E27FC236}">
                <a16:creationId xmlns:a16="http://schemas.microsoft.com/office/drawing/2014/main" id="{7DAB170D-39D0-40D7-9DEB-2F8B21CFD2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" y="25392"/>
            <a:ext cx="2664000" cy="5818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B580A7E-C1BE-4DE0-A2AE-760F6E658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624"/>
            <a:ext cx="6858000" cy="970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20514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4519</TotalTime>
  <Words>149</Words>
  <Application>Microsoft Office PowerPoint</Application>
  <PresentationFormat>A4 210 x 297 mm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SenteCommunications</dc:creator>
  <cp:lastModifiedBy>藤間 貴之 スポマケ コン２部</cp:lastModifiedBy>
  <cp:revision>321</cp:revision>
  <cp:lastPrinted>2011-07-11T05:42:04Z</cp:lastPrinted>
  <dcterms:created xsi:type="dcterms:W3CDTF">2008-06-24T05:14:06Z</dcterms:created>
  <dcterms:modified xsi:type="dcterms:W3CDTF">2021-08-17T12:57:47Z</dcterms:modified>
</cp:coreProperties>
</file>